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E5624-E5AD-4297-8220-4325BED809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iographer.ru/biographies/15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az.lib.ru/b/batjushkow_k_n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Поэтические </a:t>
            </a:r>
            <a:r>
              <a:rPr lang="ru-RU" b="1" smtClean="0"/>
              <a:t>предшественники </a:t>
            </a:r>
            <a:r>
              <a:rPr lang="ru-RU" b="1" smtClean="0"/>
              <a:t> А</a:t>
            </a:r>
            <a:r>
              <a:rPr lang="ru-RU" b="1" dirty="0" smtClean="0"/>
              <a:t>. С. Пушкина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1815 год – на экзамене в Царскосельском лицее Державин «замечает» юного </a:t>
            </a:r>
            <a:r>
              <a:rPr lang="ru-RU" sz="2400" dirty="0">
                <a:hlinkClick r:id="rId2"/>
              </a:rPr>
              <a:t>Александра Пушкина</a:t>
            </a:r>
            <a:r>
              <a:rPr lang="ru-RU" sz="2400" dirty="0"/>
              <a:t> («Старик </a:t>
            </a:r>
            <a:r>
              <a:rPr lang="ru-RU" sz="2400" dirty="0" smtClean="0"/>
              <a:t>Державин        нас </a:t>
            </a:r>
            <a:r>
              <a:rPr lang="ru-RU" sz="2400" dirty="0"/>
              <a:t>заметил и, в гроб сходя, благословил»).</a:t>
            </a:r>
            <a:r>
              <a:rPr lang="ru-RU" sz="4000" dirty="0"/>
              <a:t> </a:t>
            </a: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8313" y="1773238"/>
            <a:ext cx="8229600" cy="4352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Г.Р.Державин (1743 – 1816)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3788" y="1600200"/>
            <a:ext cx="3565424" cy="4525963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i="1" dirty="0" smtClean="0"/>
          </a:p>
          <a:p>
            <a:endParaRPr lang="ru-RU" i="1" dirty="0" smtClean="0"/>
          </a:p>
          <a:p>
            <a:r>
              <a:rPr lang="ru-RU" i="1" dirty="0" smtClean="0"/>
              <a:t>Ум и сердце человечье</a:t>
            </a:r>
            <a:endParaRPr lang="ru-RU" dirty="0" smtClean="0"/>
          </a:p>
          <a:p>
            <a:r>
              <a:rPr lang="ru-RU" i="1" dirty="0" smtClean="0"/>
              <a:t>Были гением моим.</a:t>
            </a:r>
            <a:endParaRPr lang="ru-RU" dirty="0" smtClean="0"/>
          </a:p>
          <a:p>
            <a:pPr algn="r"/>
            <a:r>
              <a:rPr lang="ru-RU" dirty="0" smtClean="0"/>
              <a:t>Г.Р.Державин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В.А.Жуковский (1783 - 1852)</a:t>
            </a:r>
            <a:endParaRPr lang="ru-RU" dirty="0"/>
          </a:p>
        </p:txBody>
      </p:sp>
      <p:pic>
        <p:nvPicPr>
          <p:cNvPr id="4" name="Picture 4" descr="0025-0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810122" y="1600200"/>
            <a:ext cx="333275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357686" y="1600200"/>
            <a:ext cx="4500594" cy="4525963"/>
          </a:xfrm>
        </p:spPr>
        <p:txBody>
          <a:bodyPr/>
          <a:lstStyle/>
          <a:p>
            <a:r>
              <a:rPr lang="ru-RU" dirty="0" smtClean="0"/>
              <a:t>Его стихов пленительная сладость</a:t>
            </a:r>
          </a:p>
          <a:p>
            <a:r>
              <a:rPr lang="ru-RU" dirty="0" smtClean="0"/>
              <a:t>Пройдет веков завистливую даль…</a:t>
            </a:r>
          </a:p>
          <a:p>
            <a:pPr algn="r"/>
            <a:r>
              <a:rPr lang="ru-RU" dirty="0" smtClean="0"/>
              <a:t>А.С.Пушкин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hlinkClick r:id="rId2"/>
              </a:rPr>
              <a:t>Батюшков Константин Николаевич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(1787 - 1855)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 sz="2400" smtClean="0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body" sz="half" idx="3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sz="2800" dirty="0" smtClean="0"/>
              <a:t>«Батюшков много и много способствовал тому, что Пушкин явился таким, каким явился действительно. Одной этой заслуги со стороны Батюшкова достаточно, чтоб имя его произносилось в истории русской литературы с </a:t>
            </a:r>
            <a:r>
              <a:rPr lang="ru-RU" sz="2800" dirty="0" err="1" smtClean="0"/>
              <a:t>любовию</a:t>
            </a:r>
            <a:r>
              <a:rPr lang="ru-RU" sz="2800" dirty="0" smtClean="0"/>
              <a:t> и уважением» </a:t>
            </a:r>
          </a:p>
          <a:p>
            <a:pPr algn="r">
              <a:defRPr/>
            </a:pPr>
            <a:r>
              <a:rPr lang="ru-RU" sz="2800" smtClean="0"/>
              <a:t>В.Г.Белинский </a:t>
            </a:r>
            <a:endParaRPr lang="ru-RU" sz="2800" dirty="0" smtClean="0"/>
          </a:p>
          <a:p>
            <a:pPr eaLnBrk="1" hangingPunct="1">
              <a:defRPr/>
            </a:pPr>
            <a:endParaRPr lang="ru-RU" sz="2800" dirty="0" smtClean="0"/>
          </a:p>
        </p:txBody>
      </p:sp>
      <p:pic>
        <p:nvPicPr>
          <p:cNvPr id="25605" name="Picture 12" descr="0089-015[1]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472" y="1928802"/>
            <a:ext cx="3354387" cy="43307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108</Words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Поэтические предшественники  А. С. Пушкина</vt:lpstr>
      <vt:lpstr>1815 год – на экзамене в Царскосельском лицее Державин «замечает» юного Александра Пушкина («Старик Державин        нас заметил и, в гроб сходя, благословил»). </vt:lpstr>
      <vt:lpstr>Г.Р.Державин (1743 – 1816)</vt:lpstr>
      <vt:lpstr>В.А.Жуковский (1783 - 1852)</vt:lpstr>
      <vt:lpstr>Батюшков Константин Николаевич (1787 - 1855)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WORK</cp:lastModifiedBy>
  <cp:revision>13</cp:revision>
  <dcterms:modified xsi:type="dcterms:W3CDTF">2017-02-12T16:10:03Z</dcterms:modified>
</cp:coreProperties>
</file>